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63" r:id="rId3"/>
    <p:sldId id="26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84A886-AA22-437B-BD2D-647DFC9F25AA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184EB6-1C7A-45B9-A0DE-32E5A29CF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381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84EB6-1C7A-45B9-A0DE-32E5A29CFA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921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ABB1-07F8-47BE-91B2-0390B817232C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C2E-0044-49F4-91F7-03DBE5037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11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ABB1-07F8-47BE-91B2-0390B817232C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C2E-0044-49F4-91F7-03DBE5037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489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ABB1-07F8-47BE-91B2-0390B817232C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C2E-0044-49F4-91F7-03DBE5037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601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ABB1-07F8-47BE-91B2-0390B817232C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C2E-0044-49F4-91F7-03DBE5037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79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ABB1-07F8-47BE-91B2-0390B817232C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C2E-0044-49F4-91F7-03DBE5037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373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ABB1-07F8-47BE-91B2-0390B817232C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C2E-0044-49F4-91F7-03DBE5037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481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ABB1-07F8-47BE-91B2-0390B817232C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C2E-0044-49F4-91F7-03DBE5037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459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ABB1-07F8-47BE-91B2-0390B817232C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C2E-0044-49F4-91F7-03DBE5037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65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ABB1-07F8-47BE-91B2-0390B817232C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C2E-0044-49F4-91F7-03DBE5037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61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ABB1-07F8-47BE-91B2-0390B817232C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C2E-0044-49F4-91F7-03DBE5037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72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ABB1-07F8-47BE-91B2-0390B817232C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3C2E-0044-49F4-91F7-03DBE5037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35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3ABB1-07F8-47BE-91B2-0390B817232C}" type="datetimeFigureOut">
              <a:rPr lang="en-US" smtClean="0"/>
              <a:t>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33C2E-0044-49F4-91F7-03DBE5037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163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/>
              <a:t>Preliminary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r>
              <a:rPr lang="en-US" dirty="0"/>
              <a:t>28 patient test cases</a:t>
            </a:r>
          </a:p>
          <a:p>
            <a:pPr lvl="1"/>
            <a:r>
              <a:rPr lang="en-US" dirty="0"/>
              <a:t>Inpatient	9 patients (32%)</a:t>
            </a:r>
          </a:p>
          <a:p>
            <a:pPr lvl="1"/>
            <a:r>
              <a:rPr lang="en-US" dirty="0"/>
              <a:t>Residential	6 patients (21%)</a:t>
            </a:r>
          </a:p>
          <a:p>
            <a:pPr lvl="1"/>
            <a:r>
              <a:rPr lang="en-US" dirty="0"/>
              <a:t>Clinics		13 patients (46%)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817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Pre and Post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 = 27</a:t>
            </a:r>
          </a:p>
          <a:p>
            <a:r>
              <a:rPr lang="en-US" dirty="0"/>
              <a:t>Pre intervention</a:t>
            </a:r>
          </a:p>
          <a:p>
            <a:pPr lvl="1"/>
            <a:r>
              <a:rPr lang="en-US" dirty="0"/>
              <a:t>Patient’s self assessment of their current level of distress pre ART (range 1 – 10) </a:t>
            </a:r>
          </a:p>
          <a:p>
            <a:pPr lvl="2"/>
            <a:r>
              <a:rPr lang="en-US" dirty="0"/>
              <a:t>Mean = 7.62		S.D. = 1.54 </a:t>
            </a:r>
          </a:p>
          <a:p>
            <a:pPr marL="457200" lvl="1" indent="0">
              <a:buNone/>
            </a:pPr>
            <a:endParaRPr lang="en-US" dirty="0"/>
          </a:p>
          <a:p>
            <a:pPr marL="57150" indent="0">
              <a:buNone/>
            </a:pPr>
            <a:r>
              <a:rPr lang="en-US" dirty="0"/>
              <a:t>Post intervention</a:t>
            </a:r>
          </a:p>
          <a:p>
            <a:pPr marL="57150" indent="0">
              <a:buNone/>
            </a:pPr>
            <a:r>
              <a:rPr lang="en-US" dirty="0"/>
              <a:t>	patient self assessment and confidence that 	distress has changed post ART (range 1 -10 )</a:t>
            </a:r>
          </a:p>
          <a:p>
            <a:pPr marL="57150" indent="0">
              <a:buNone/>
            </a:pPr>
            <a:r>
              <a:rPr lang="en-US" dirty="0"/>
              <a:t>	mean  = 3.16	S.D. = 1.64</a:t>
            </a:r>
          </a:p>
        </p:txBody>
      </p:sp>
    </p:spTree>
    <p:extLst>
      <p:ext uri="{BB962C8B-B14F-4D97-AF65-F5344CB8AC3E}">
        <p14:creationId xmlns:p14="http://schemas.microsoft.com/office/powerpoint/2010/main" val="4142881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Significance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Through SPSS ran a paired samples t – test to compare PRE and POST group means</a:t>
            </a:r>
          </a:p>
          <a:p>
            <a:pPr lvl="1"/>
            <a:r>
              <a:rPr lang="en-US" dirty="0"/>
              <a:t>A paired sample t test is appropriate for studies in which a sample group is used for pre and post analysis</a:t>
            </a:r>
          </a:p>
          <a:p>
            <a:pPr marL="457200" lvl="1" indent="0">
              <a:buNone/>
            </a:pPr>
            <a:r>
              <a:rPr lang="en-US" dirty="0"/>
              <a:t>Findings:</a:t>
            </a:r>
          </a:p>
          <a:p>
            <a:pPr lvl="2"/>
            <a:r>
              <a:rPr lang="en-US" dirty="0"/>
              <a:t>T = 10.046 </a:t>
            </a:r>
            <a:r>
              <a:rPr lang="en-US" dirty="0" err="1"/>
              <a:t>df</a:t>
            </a:r>
            <a:r>
              <a:rPr lang="en-US" dirty="0"/>
              <a:t> = 26</a:t>
            </a:r>
          </a:p>
          <a:p>
            <a:pPr lvl="2"/>
            <a:r>
              <a:rPr lang="en-US" dirty="0"/>
              <a:t>Significance (2 tailed) = .000</a:t>
            </a:r>
          </a:p>
          <a:p>
            <a:pPr lvl="1"/>
            <a:r>
              <a:rPr lang="en-US" dirty="0"/>
              <a:t>Highly significant</a:t>
            </a:r>
          </a:p>
        </p:txBody>
      </p:sp>
    </p:spTree>
    <p:extLst>
      <p:ext uri="{BB962C8B-B14F-4D97-AF65-F5344CB8AC3E}">
        <p14:creationId xmlns:p14="http://schemas.microsoft.com/office/powerpoint/2010/main" val="1572709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95</Words>
  <Application>Microsoft Office PowerPoint</Application>
  <PresentationFormat>On-screen Show (4:3)</PresentationFormat>
  <Paragraphs>22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Preliminary data</vt:lpstr>
      <vt:lpstr>Patient Pre and Post Testing</vt:lpstr>
      <vt:lpstr>Statistical Significance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Accelerated Resolution Therapy</dc:title>
  <dc:creator>Keane, Bob</dc:creator>
  <cp:lastModifiedBy>Robin Pickett</cp:lastModifiedBy>
  <cp:revision>18</cp:revision>
  <dcterms:created xsi:type="dcterms:W3CDTF">2018-01-23T19:45:59Z</dcterms:created>
  <dcterms:modified xsi:type="dcterms:W3CDTF">2018-02-16T20:40:10Z</dcterms:modified>
</cp:coreProperties>
</file>